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6941800" cx="9525000"/>
  <p:notesSz cx="6858000" cy="9144000"/>
  <p:embeddedFontLst>
    <p:embeddedFont>
      <p:font typeface="Montserrat Black"/>
      <p:bold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R6UnWkxqOrNpvE/FBa5JPW8AH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-italic.fntdata"/><Relationship Id="rId18" Type="http://schemas.openxmlformats.org/officeDocument/2006/relationships/font" Target="fonts/MontserratMedium-boldItalic.fntdata"/><Relationship Id="rId8" Type="http://schemas.openxmlformats.org/officeDocument/2006/relationships/slide" Target="slides/slide4.xml"/><Relationship Id="rId21" Type="http://customschemas.google.com/relationships/presentationmetadata" Target="metadata"/><Relationship Id="rId3" Type="http://schemas.openxmlformats.org/officeDocument/2006/relationships/slideMaster" Target="slideMasters/slideMaster1.xml"/><Relationship Id="rId12" Type="http://schemas.openxmlformats.org/officeDocument/2006/relationships/font" Target="fonts/Montserrat-bold.fntdata"/><Relationship Id="rId17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20" Type="http://schemas.openxmlformats.org/officeDocument/2006/relationships/font" Target="fonts/MontserratExtraBold-boldItalic.fntdata"/><Relationship Id="rId2" Type="http://schemas.openxmlformats.org/officeDocument/2006/relationships/presProps" Target="presProps.xml"/><Relationship Id="rId16" Type="http://schemas.openxmlformats.org/officeDocument/2006/relationships/font" Target="fonts/MontserratMedium-bold.fntdata"/><Relationship Id="rId11" Type="http://schemas.openxmlformats.org/officeDocument/2006/relationships/font" Target="fonts/Montserrat-regular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23" Type="http://schemas.openxmlformats.org/officeDocument/2006/relationships/customXml" Target="../customXml/item2.xml"/><Relationship Id="rId10" Type="http://schemas.openxmlformats.org/officeDocument/2006/relationships/font" Target="fonts/MontserratBlack-boldItalic.fntdata"/><Relationship Id="rId19" Type="http://schemas.openxmlformats.org/officeDocument/2006/relationships/font" Target="fonts/MontserratExtraBold-bold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Black-bold.fntdata"/><Relationship Id="rId14" Type="http://schemas.openxmlformats.org/officeDocument/2006/relationships/font" Target="fonts/Montserrat-boldItalic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pción generada automáticamente con confianza media" id="12" name="Google Shape;12;p8"/>
          <p:cNvPicPr preferRelativeResize="0"/>
          <p:nvPr/>
        </p:nvPicPr>
        <p:blipFill rotWithShape="1">
          <a:blip r:embed="rId2">
            <a:alphaModFix/>
          </a:blip>
          <a:srcRect b="0" l="34187" r="34187" t="0"/>
          <a:stretch/>
        </p:blipFill>
        <p:spPr>
          <a:xfrm>
            <a:off x="0" y="1"/>
            <a:ext cx="9525000" cy="1694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&#10;&#10;Descripción generada automáticamente" id="13" name="Google Shape;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720" y="1694134"/>
            <a:ext cx="6689559" cy="32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trón de fondo&#10;&#10;Descripción generada automáticamente" id="15" name="Google Shape;15;p9"/>
          <p:cNvPicPr preferRelativeResize="0"/>
          <p:nvPr/>
        </p:nvPicPr>
        <p:blipFill rotWithShape="1">
          <a:blip r:embed="rId2">
            <a:alphaModFix/>
          </a:blip>
          <a:srcRect b="0" l="58559" r="0" t="0"/>
          <a:stretch/>
        </p:blipFill>
        <p:spPr>
          <a:xfrm>
            <a:off x="0" y="0"/>
            <a:ext cx="9525000" cy="12928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conjunto de letras negras en un fondo negro&#10;&#10;Descripción generada automáticamente con confianza media" id="16" name="Google Shape;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336" y="0"/>
            <a:ext cx="3288473" cy="151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577647" y="11742954"/>
            <a:ext cx="5776495" cy="462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525000" cy="169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3812" y="12620048"/>
            <a:ext cx="18573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>
            <a:off x="2554320" y="-1"/>
            <a:ext cx="4416357" cy="44941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/>
          <p:nvPr>
            <p:ph idx="2" type="pic"/>
          </p:nvPr>
        </p:nvSpPr>
        <p:spPr>
          <a:xfrm>
            <a:off x="2554288" y="1"/>
            <a:ext cx="4416425" cy="449417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66468" y="5011070"/>
            <a:ext cx="709875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indent="-342900" lvl="1" marL="914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3" type="body"/>
          </p:nvPr>
        </p:nvSpPr>
        <p:spPr>
          <a:xfrm>
            <a:off x="897668" y="8033260"/>
            <a:ext cx="7067550" cy="4332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342900" lvl="1" marL="914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4" type="body"/>
          </p:nvPr>
        </p:nvSpPr>
        <p:spPr>
          <a:xfrm>
            <a:off x="2604291" y="15438149"/>
            <a:ext cx="4316413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525000" cy="169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/>
          <p:nvPr/>
        </p:nvSpPr>
        <p:spPr>
          <a:xfrm>
            <a:off x="2755063" y="6546707"/>
            <a:ext cx="4014870" cy="40856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1"/>
          <p:cNvSpPr/>
          <p:nvPr>
            <p:ph idx="2" type="pic"/>
          </p:nvPr>
        </p:nvSpPr>
        <p:spPr>
          <a:xfrm>
            <a:off x="2755063" y="6546707"/>
            <a:ext cx="4014870" cy="4085617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1213123" y="1307924"/>
            <a:ext cx="7098750" cy="3158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indent="-342900" lvl="1" marL="914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3" type="body"/>
          </p:nvPr>
        </p:nvSpPr>
        <p:spPr>
          <a:xfrm>
            <a:off x="1213123" y="11549239"/>
            <a:ext cx="7099300" cy="40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525000" cy="169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/>
          <p:nvPr/>
        </p:nvSpPr>
        <p:spPr>
          <a:xfrm>
            <a:off x="2333502" y="10786996"/>
            <a:ext cx="4857993" cy="49435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1213123" y="5857811"/>
            <a:ext cx="7098750" cy="3158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indent="-342900" lvl="1" marL="914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/>
          <p:nvPr>
            <p:ph idx="2" type="pic"/>
          </p:nvPr>
        </p:nvSpPr>
        <p:spPr>
          <a:xfrm>
            <a:off x="2333501" y="10786995"/>
            <a:ext cx="4857993" cy="494359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2"/>
          <p:cNvSpPr txBox="1"/>
          <p:nvPr>
            <p:ph idx="3" type="body"/>
          </p:nvPr>
        </p:nvSpPr>
        <p:spPr>
          <a:xfrm>
            <a:off x="1320270" y="9358774"/>
            <a:ext cx="7098750" cy="988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4" type="body"/>
          </p:nvPr>
        </p:nvSpPr>
        <p:spPr>
          <a:xfrm>
            <a:off x="1212573" y="1333335"/>
            <a:ext cx="7099300" cy="40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654844" y="901997"/>
            <a:ext cx="8215313" cy="327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83"/>
              <a:buFont typeface="Calibri"/>
              <a:buNone/>
              <a:defRPr b="0" i="0" sz="45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654844" y="4509970"/>
            <a:ext cx="8215313" cy="10749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3829" lvl="0" marL="457200" marR="0" rtl="0" algn="l">
              <a:lnSpc>
                <a:spcPct val="90000"/>
              </a:lnSpc>
              <a:spcBef>
                <a:spcPts val="1042"/>
              </a:spcBef>
              <a:spcAft>
                <a:spcPts val="0"/>
              </a:spcAft>
              <a:buClr>
                <a:schemeClr val="dk1"/>
              </a:buClr>
              <a:buSzPts val="2917"/>
              <a:buFont typeface="Arial"/>
              <a:buChar char="•"/>
              <a:defRPr b="0" i="0" sz="29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870" lvl="2" marL="1371600" marR="0" rtl="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083"/>
              <a:buFont typeface="Arial"/>
              <a:buChar char="•"/>
              <a:defRPr b="0" i="0" sz="20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7662" lvl="3" marL="1828800" marR="0" rtl="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7662" lvl="4" marL="2286000" marR="0" rtl="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7662" lvl="5" marL="2743200" marR="0" rtl="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7662" lvl="6" marL="3200400" marR="0" rtl="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7662" lvl="7" marL="3657600" marR="0" rtl="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7662" lvl="8" marL="4114800" marR="0" rtl="0" algn="l">
              <a:lnSpc>
                <a:spcPct val="90000"/>
              </a:lnSpc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654844" y="15702542"/>
            <a:ext cx="2143125" cy="901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55156" y="15702542"/>
            <a:ext cx="3214688" cy="901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727031" y="15702542"/>
            <a:ext cx="2143125" cy="901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b="0" i="0" sz="12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3.jp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/>
        </p:nvSpPr>
        <p:spPr>
          <a:xfrm>
            <a:off x="930250" y="2939775"/>
            <a:ext cx="76875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s-CO" sz="5000" u="none" cap="none" strike="noStrike">
                <a:solidFill>
                  <a:srgbClr val="4480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¿CÓMO GUARDAR LAS IMÁGENES?</a:t>
            </a:r>
            <a:endParaRPr i="0" sz="5000" u="none" cap="none" strike="noStrike">
              <a:solidFill>
                <a:srgbClr val="4480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3358002" y="5954800"/>
            <a:ext cx="89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6" name="Google Shape;4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5956" y="5989897"/>
            <a:ext cx="1765055" cy="77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2807" y="7406402"/>
            <a:ext cx="1646904" cy="72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8075" y="8742399"/>
            <a:ext cx="4256095" cy="106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44203" y="10341896"/>
            <a:ext cx="4805646" cy="98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22215" y="12058339"/>
            <a:ext cx="2023735" cy="80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84420" y="13339985"/>
            <a:ext cx="6528472" cy="163666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"/>
          <p:cNvSpPr txBox="1"/>
          <p:nvPr/>
        </p:nvSpPr>
        <p:spPr>
          <a:xfrm>
            <a:off x="3281812" y="7348600"/>
            <a:ext cx="1276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2134589" y="8845253"/>
            <a:ext cx="122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1835600" y="10412357"/>
            <a:ext cx="122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3239506" y="11990582"/>
            <a:ext cx="122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" name="Google Shape;56;p3"/>
          <p:cNvSpPr txBox="1"/>
          <p:nvPr/>
        </p:nvSpPr>
        <p:spPr>
          <a:xfrm>
            <a:off x="771978" y="13577878"/>
            <a:ext cx="122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"/>
          <p:cNvPicPr preferRelativeResize="0"/>
          <p:nvPr/>
        </p:nvPicPr>
        <p:blipFill rotWithShape="1">
          <a:blip r:embed="rId4">
            <a:alphaModFix/>
          </a:blip>
          <a:srcRect b="189" l="32244" r="1106" t="-190"/>
          <a:stretch/>
        </p:blipFill>
        <p:spPr>
          <a:xfrm>
            <a:off x="849750" y="420975"/>
            <a:ext cx="7825500" cy="782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4"/>
          <p:cNvSpPr/>
          <p:nvPr/>
        </p:nvSpPr>
        <p:spPr>
          <a:xfrm>
            <a:off x="3040500" y="2611756"/>
            <a:ext cx="3444000" cy="344400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16000">
                <a:srgbClr val="FFFFFF">
                  <a:alpha val="0"/>
                </a:srgbClr>
              </a:gs>
              <a:gs pos="79000">
                <a:srgbClr val="F3F3F3"/>
              </a:gs>
              <a:gs pos="100000">
                <a:srgbClr val="E7E6E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 rot="10800000">
            <a:off x="782850" y="5943475"/>
            <a:ext cx="7959300" cy="6034200"/>
          </a:xfrm>
          <a:prstGeom prst="round2SameRect">
            <a:avLst>
              <a:gd fmla="val 13410" name="adj1"/>
              <a:gd fmla="val 0" name="adj2"/>
            </a:avLst>
          </a:prstGeom>
          <a:solidFill>
            <a:srgbClr val="F2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 txBox="1"/>
          <p:nvPr/>
        </p:nvSpPr>
        <p:spPr>
          <a:xfrm>
            <a:off x="1397275" y="6863825"/>
            <a:ext cx="6504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Ingresa tu </a:t>
            </a:r>
            <a:r>
              <a:rPr lang="es-CO" sz="5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endParaRPr sz="50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 texto </a:t>
            </a:r>
            <a:r>
              <a:rPr lang="es-CO" sz="5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destacado aquí</a:t>
            </a:r>
            <a:endParaRPr sz="5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2012000" y="6476100"/>
            <a:ext cx="5616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9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Ingresa texto destacado aquí</a:t>
            </a:r>
            <a:endParaRPr sz="29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1190725" y="9771500"/>
            <a:ext cx="7143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rgbClr val="0257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Quis nostrud exerci tatio</a:t>
            </a:r>
            <a:r>
              <a:rPr lang="es-CO" sz="2800">
                <a:solidFill>
                  <a:srgbClr val="0257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 ullamcorper suscipit lobortis nisl ut </a:t>
            </a:r>
            <a:r>
              <a:rPr lang="es-CO" sz="2800">
                <a:solidFill>
                  <a:srgbClr val="0257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aliquip ex ea commodo consequat</a:t>
            </a:r>
            <a:r>
              <a:rPr lang="es-CO" sz="2800">
                <a:solidFill>
                  <a:srgbClr val="0257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 ullamcorper suscipit lobortis nisl ut </a:t>
            </a:r>
            <a:r>
              <a:rPr lang="es-CO" sz="2800">
                <a:solidFill>
                  <a:srgbClr val="0257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s-CO" sz="2400">
                <a:solidFill>
                  <a:srgbClr val="0257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3000">
              <a:solidFill>
                <a:srgbClr val="0257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67" name="Google Shape;67;p4"/>
          <p:cNvGrpSpPr/>
          <p:nvPr/>
        </p:nvGrpSpPr>
        <p:grpSpPr>
          <a:xfrm>
            <a:off x="1984834" y="12401483"/>
            <a:ext cx="359782" cy="359782"/>
            <a:chOff x="5951775" y="1307350"/>
            <a:chExt cx="147700" cy="147700"/>
          </a:xfrm>
        </p:grpSpPr>
        <p:sp>
          <p:nvSpPr>
            <p:cNvPr id="68" name="Google Shape;68;p4"/>
            <p:cNvSpPr/>
            <p:nvPr/>
          </p:nvSpPr>
          <p:spPr>
            <a:xfrm>
              <a:off x="595177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24200" y="1336875"/>
              <a:ext cx="28600" cy="59100"/>
            </a:xfrm>
            <a:custGeom>
              <a:rect b="b" l="l" r="r" t="t"/>
              <a:pathLst>
                <a:path extrusionOk="0" fill="none" h="2364" w="1144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003413" y="12947033"/>
            <a:ext cx="322635" cy="359782"/>
            <a:chOff x="2792450" y="1307350"/>
            <a:chExt cx="132450" cy="147700"/>
          </a:xfrm>
        </p:grpSpPr>
        <p:sp>
          <p:nvSpPr>
            <p:cNvPr id="71" name="Google Shape;71;p4"/>
            <p:cNvSpPr/>
            <p:nvPr/>
          </p:nvSpPr>
          <p:spPr>
            <a:xfrm>
              <a:off x="2792450" y="1322600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5" y="38"/>
                  </a:lnTo>
                  <a:lnTo>
                    <a:pt x="5145" y="153"/>
                  </a:lnTo>
                  <a:lnTo>
                    <a:pt x="5260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298" y="4802"/>
                  </a:lnTo>
                  <a:lnTo>
                    <a:pt x="5260" y="4917"/>
                  </a:lnTo>
                  <a:lnTo>
                    <a:pt x="5145" y="5107"/>
                  </a:lnTo>
                  <a:lnTo>
                    <a:pt x="4955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96" y="5298"/>
                  </a:lnTo>
                  <a:lnTo>
                    <a:pt x="381" y="5260"/>
                  </a:lnTo>
                  <a:lnTo>
                    <a:pt x="191" y="5107"/>
                  </a:lnTo>
                  <a:lnTo>
                    <a:pt x="77" y="4917"/>
                  </a:lnTo>
                  <a:lnTo>
                    <a:pt x="38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888675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0" y="1"/>
                  </a:moveTo>
                  <a:lnTo>
                    <a:pt x="0" y="118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829600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792450" y="1366425"/>
              <a:ext cx="132450" cy="25"/>
            </a:xfrm>
            <a:custGeom>
              <a:rect b="b" l="l" r="r" t="t"/>
              <a:pathLst>
                <a:path extrusionOk="0" fill="none" h="1" w="5298">
                  <a:moveTo>
                    <a:pt x="0" y="0"/>
                  </a:moveTo>
                  <a:lnTo>
                    <a:pt x="5298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1967424" y="13492587"/>
            <a:ext cx="394616" cy="369039"/>
            <a:chOff x="3408875" y="2986100"/>
            <a:chExt cx="162000" cy="151500"/>
          </a:xfrm>
        </p:grpSpPr>
        <p:sp>
          <p:nvSpPr>
            <p:cNvPr id="76" name="Google Shape;76;p4"/>
            <p:cNvSpPr/>
            <p:nvPr/>
          </p:nvSpPr>
          <p:spPr>
            <a:xfrm>
              <a:off x="3408875" y="2989900"/>
              <a:ext cx="162000" cy="147700"/>
            </a:xfrm>
            <a:custGeom>
              <a:rect b="b" l="l" r="r" t="t"/>
              <a:pathLst>
                <a:path extrusionOk="0" fill="none" h="5908" w="6480">
                  <a:moveTo>
                    <a:pt x="1" y="1182"/>
                  </a:moveTo>
                  <a:lnTo>
                    <a:pt x="1" y="5908"/>
                  </a:lnTo>
                  <a:lnTo>
                    <a:pt x="2059" y="4726"/>
                  </a:lnTo>
                  <a:lnTo>
                    <a:pt x="4421" y="5908"/>
                  </a:lnTo>
                  <a:lnTo>
                    <a:pt x="6479" y="4726"/>
                  </a:lnTo>
                  <a:lnTo>
                    <a:pt x="6479" y="1"/>
                  </a:lnTo>
                  <a:lnTo>
                    <a:pt x="4421" y="1182"/>
                  </a:lnTo>
                  <a:lnTo>
                    <a:pt x="2059" y="1"/>
                  </a:lnTo>
                  <a:lnTo>
                    <a:pt x="1" y="1182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460325" y="2986100"/>
              <a:ext cx="25" cy="118150"/>
            </a:xfrm>
            <a:custGeom>
              <a:rect b="b" l="l" r="r" t="t"/>
              <a:pathLst>
                <a:path extrusionOk="0" fill="none" h="4726" w="1">
                  <a:moveTo>
                    <a:pt x="1" y="0"/>
                  </a:moveTo>
                  <a:lnTo>
                    <a:pt x="1" y="4726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519400" y="3015625"/>
              <a:ext cx="25" cy="118175"/>
            </a:xfrm>
            <a:custGeom>
              <a:rect b="b" l="l" r="r" t="t"/>
              <a:pathLst>
                <a:path extrusionOk="0" fill="none" h="4727" w="1">
                  <a:moveTo>
                    <a:pt x="0" y="1"/>
                  </a:moveTo>
                  <a:lnTo>
                    <a:pt x="0" y="4726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4"/>
          <p:cNvSpPr/>
          <p:nvPr/>
        </p:nvSpPr>
        <p:spPr>
          <a:xfrm>
            <a:off x="2003419" y="14047384"/>
            <a:ext cx="355154" cy="357468"/>
          </a:xfrm>
          <a:custGeom>
            <a:rect b="b" l="l" r="r" t="t"/>
            <a:pathLst>
              <a:path extrusionOk="0" fill="none" h="5870" w="5832">
                <a:moveTo>
                  <a:pt x="5832" y="4383"/>
                </a:moveTo>
                <a:lnTo>
                  <a:pt x="5832" y="5260"/>
                </a:lnTo>
                <a:lnTo>
                  <a:pt x="5832" y="5260"/>
                </a:lnTo>
                <a:lnTo>
                  <a:pt x="5832" y="5374"/>
                </a:lnTo>
                <a:lnTo>
                  <a:pt x="5794" y="5488"/>
                </a:lnTo>
                <a:lnTo>
                  <a:pt x="5679" y="5679"/>
                </a:lnTo>
                <a:lnTo>
                  <a:pt x="5489" y="5793"/>
                </a:lnTo>
                <a:lnTo>
                  <a:pt x="5375" y="5831"/>
                </a:lnTo>
                <a:lnTo>
                  <a:pt x="5260" y="5870"/>
                </a:lnTo>
                <a:lnTo>
                  <a:pt x="5260" y="5870"/>
                </a:lnTo>
                <a:lnTo>
                  <a:pt x="5222" y="5831"/>
                </a:lnTo>
                <a:lnTo>
                  <a:pt x="5222" y="5831"/>
                </a:lnTo>
                <a:lnTo>
                  <a:pt x="4536" y="5717"/>
                </a:lnTo>
                <a:lnTo>
                  <a:pt x="3888" y="5565"/>
                </a:lnTo>
                <a:lnTo>
                  <a:pt x="3240" y="5298"/>
                </a:lnTo>
                <a:lnTo>
                  <a:pt x="2669" y="4955"/>
                </a:lnTo>
                <a:lnTo>
                  <a:pt x="2669" y="4955"/>
                </a:lnTo>
                <a:lnTo>
                  <a:pt x="2135" y="4574"/>
                </a:lnTo>
                <a:lnTo>
                  <a:pt x="1678" y="4155"/>
                </a:lnTo>
                <a:lnTo>
                  <a:pt x="1259" y="3697"/>
                </a:lnTo>
                <a:lnTo>
                  <a:pt x="878" y="3164"/>
                </a:lnTo>
                <a:lnTo>
                  <a:pt x="878" y="3164"/>
                </a:lnTo>
                <a:lnTo>
                  <a:pt x="573" y="2592"/>
                </a:lnTo>
                <a:lnTo>
                  <a:pt x="306" y="1944"/>
                </a:lnTo>
                <a:lnTo>
                  <a:pt x="115" y="1296"/>
                </a:lnTo>
                <a:lnTo>
                  <a:pt x="1" y="610"/>
                </a:lnTo>
                <a:lnTo>
                  <a:pt x="1" y="610"/>
                </a:lnTo>
                <a:lnTo>
                  <a:pt x="1" y="496"/>
                </a:lnTo>
                <a:lnTo>
                  <a:pt x="1" y="382"/>
                </a:lnTo>
                <a:lnTo>
                  <a:pt x="115" y="191"/>
                </a:lnTo>
                <a:lnTo>
                  <a:pt x="306" y="39"/>
                </a:lnTo>
                <a:lnTo>
                  <a:pt x="420" y="1"/>
                </a:lnTo>
                <a:lnTo>
                  <a:pt x="535" y="1"/>
                </a:lnTo>
                <a:lnTo>
                  <a:pt x="535" y="1"/>
                </a:lnTo>
                <a:lnTo>
                  <a:pt x="573" y="1"/>
                </a:lnTo>
                <a:lnTo>
                  <a:pt x="1449" y="1"/>
                </a:lnTo>
                <a:lnTo>
                  <a:pt x="1449" y="1"/>
                </a:lnTo>
                <a:lnTo>
                  <a:pt x="1678" y="39"/>
                </a:lnTo>
                <a:lnTo>
                  <a:pt x="1868" y="115"/>
                </a:lnTo>
                <a:lnTo>
                  <a:pt x="1983" y="305"/>
                </a:lnTo>
                <a:lnTo>
                  <a:pt x="2059" y="496"/>
                </a:lnTo>
                <a:lnTo>
                  <a:pt x="2059" y="496"/>
                </a:lnTo>
                <a:lnTo>
                  <a:pt x="2135" y="915"/>
                </a:lnTo>
                <a:lnTo>
                  <a:pt x="2249" y="1334"/>
                </a:lnTo>
                <a:lnTo>
                  <a:pt x="2249" y="1334"/>
                </a:lnTo>
                <a:lnTo>
                  <a:pt x="2288" y="1487"/>
                </a:lnTo>
                <a:lnTo>
                  <a:pt x="2288" y="1677"/>
                </a:lnTo>
                <a:lnTo>
                  <a:pt x="2211" y="1792"/>
                </a:lnTo>
                <a:lnTo>
                  <a:pt x="2135" y="1944"/>
                </a:lnTo>
                <a:lnTo>
                  <a:pt x="1754" y="2325"/>
                </a:lnTo>
                <a:lnTo>
                  <a:pt x="1754" y="2325"/>
                </a:lnTo>
                <a:lnTo>
                  <a:pt x="2097" y="2859"/>
                </a:lnTo>
                <a:lnTo>
                  <a:pt x="2516" y="3316"/>
                </a:lnTo>
                <a:lnTo>
                  <a:pt x="2974" y="3735"/>
                </a:lnTo>
                <a:lnTo>
                  <a:pt x="3507" y="4078"/>
                </a:lnTo>
                <a:lnTo>
                  <a:pt x="3888" y="3697"/>
                </a:lnTo>
                <a:lnTo>
                  <a:pt x="3888" y="3697"/>
                </a:lnTo>
                <a:lnTo>
                  <a:pt x="4041" y="3621"/>
                </a:lnTo>
                <a:lnTo>
                  <a:pt x="4193" y="3545"/>
                </a:lnTo>
                <a:lnTo>
                  <a:pt x="4346" y="3545"/>
                </a:lnTo>
                <a:lnTo>
                  <a:pt x="4498" y="3583"/>
                </a:lnTo>
                <a:lnTo>
                  <a:pt x="4498" y="3583"/>
                </a:lnTo>
                <a:lnTo>
                  <a:pt x="4917" y="3697"/>
                </a:lnTo>
                <a:lnTo>
                  <a:pt x="5336" y="3774"/>
                </a:lnTo>
                <a:lnTo>
                  <a:pt x="5336" y="3774"/>
                </a:lnTo>
                <a:lnTo>
                  <a:pt x="5527" y="3850"/>
                </a:lnTo>
                <a:lnTo>
                  <a:pt x="5718" y="3964"/>
                </a:lnTo>
                <a:lnTo>
                  <a:pt x="5794" y="4155"/>
                </a:lnTo>
                <a:lnTo>
                  <a:pt x="5832" y="4383"/>
                </a:lnTo>
                <a:lnTo>
                  <a:pt x="5832" y="438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2414650" y="12278125"/>
            <a:ext cx="61206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0:00 a. m  - 0:00 p. m .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Miércoles xx Junio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Vulputate velit esse molestie 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000 000 0000</a:t>
            </a:r>
            <a:endParaRPr sz="2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-500975" y="14892400"/>
            <a:ext cx="10566000" cy="22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2569025" y="15420875"/>
            <a:ext cx="377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logo aquí</a:t>
            </a:r>
            <a:endParaRPr sz="33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3" name="Google Shape;83;p4"/>
          <p:cNvGrpSpPr/>
          <p:nvPr/>
        </p:nvGrpSpPr>
        <p:grpSpPr>
          <a:xfrm>
            <a:off x="7737501" y="2873444"/>
            <a:ext cx="1940261" cy="1940261"/>
            <a:chOff x="-1474850" y="1732988"/>
            <a:chExt cx="2031900" cy="2031900"/>
          </a:xfrm>
        </p:grpSpPr>
        <p:sp>
          <p:nvSpPr>
            <p:cNvPr id="84" name="Google Shape;84;p4"/>
            <p:cNvSpPr/>
            <p:nvPr/>
          </p:nvSpPr>
          <p:spPr>
            <a:xfrm>
              <a:off x="-1474850" y="1732988"/>
              <a:ext cx="2031900" cy="2031900"/>
            </a:xfrm>
            <a:prstGeom prst="ellipse">
              <a:avLst/>
            </a:prstGeom>
            <a:solidFill>
              <a:srgbClr val="F2CB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1028425" y="2179423"/>
              <a:ext cx="1139100" cy="11391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4"/>
          <p:cNvGrpSpPr/>
          <p:nvPr/>
        </p:nvGrpSpPr>
        <p:grpSpPr>
          <a:xfrm>
            <a:off x="-500972" y="13635859"/>
            <a:ext cx="1785024" cy="1785024"/>
            <a:chOff x="-1474850" y="1732988"/>
            <a:chExt cx="2031900" cy="2031900"/>
          </a:xfrm>
        </p:grpSpPr>
        <p:sp>
          <p:nvSpPr>
            <p:cNvPr id="87" name="Google Shape;87;p4"/>
            <p:cNvSpPr/>
            <p:nvPr/>
          </p:nvSpPr>
          <p:spPr>
            <a:xfrm>
              <a:off x="-1474850" y="1732988"/>
              <a:ext cx="2031900" cy="2031900"/>
            </a:xfrm>
            <a:prstGeom prst="ellipse">
              <a:avLst/>
            </a:prstGeom>
            <a:solidFill>
              <a:srgbClr val="F2CB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-899663" y="2308183"/>
              <a:ext cx="881700" cy="881700"/>
            </a:xfrm>
            <a:prstGeom prst="ellipse">
              <a:avLst/>
            </a:prstGeom>
            <a:solidFill>
              <a:srgbClr val="F287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1708662" y="5381835"/>
            <a:ext cx="912120" cy="912120"/>
            <a:chOff x="-1474850" y="1732988"/>
            <a:chExt cx="2031900" cy="2031900"/>
          </a:xfrm>
        </p:grpSpPr>
        <p:sp>
          <p:nvSpPr>
            <p:cNvPr id="90" name="Google Shape;90;p4"/>
            <p:cNvSpPr/>
            <p:nvPr/>
          </p:nvSpPr>
          <p:spPr>
            <a:xfrm>
              <a:off x="-1474850" y="1732988"/>
              <a:ext cx="2031900" cy="20319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-899663" y="2308183"/>
              <a:ext cx="881700" cy="8817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-500975" y="14892400"/>
            <a:ext cx="10566000" cy="22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2569025" y="15420875"/>
            <a:ext cx="377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logo aquí</a:t>
            </a:r>
            <a:endParaRPr sz="33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48189"/>
            <a:ext cx="9524999" cy="625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5">
            <a:alphaModFix/>
          </a:blip>
          <a:srcRect b="189" l="32244" r="1106" t="-190"/>
          <a:stretch/>
        </p:blipFill>
        <p:spPr>
          <a:xfrm>
            <a:off x="2039975" y="3633000"/>
            <a:ext cx="5445000" cy="5445000"/>
          </a:xfrm>
          <a:prstGeom prst="ellipse">
            <a:avLst/>
          </a:prstGeom>
          <a:noFill/>
          <a:ln>
            <a:noFill/>
          </a:ln>
          <a:effectLst>
            <a:outerShdw blurRad="657225" rotWithShape="0" algn="bl" dir="5400000" dist="161925">
              <a:srgbClr val="025766">
                <a:alpha val="73000"/>
              </a:srgbClr>
            </a:outerShdw>
          </a:effectLst>
        </p:spPr>
      </p:pic>
      <p:grpSp>
        <p:nvGrpSpPr>
          <p:cNvPr id="100" name="Google Shape;100;p5"/>
          <p:cNvGrpSpPr/>
          <p:nvPr/>
        </p:nvGrpSpPr>
        <p:grpSpPr>
          <a:xfrm>
            <a:off x="7688582" y="4800944"/>
            <a:ext cx="1292695" cy="1292695"/>
            <a:chOff x="-1474850" y="1732988"/>
            <a:chExt cx="2031900" cy="2031900"/>
          </a:xfrm>
        </p:grpSpPr>
        <p:sp>
          <p:nvSpPr>
            <p:cNvPr id="101" name="Google Shape;101;p5"/>
            <p:cNvSpPr/>
            <p:nvPr/>
          </p:nvSpPr>
          <p:spPr>
            <a:xfrm>
              <a:off x="-1474850" y="1732988"/>
              <a:ext cx="2031900" cy="2031900"/>
            </a:xfrm>
            <a:prstGeom prst="ellipse">
              <a:avLst/>
            </a:prstGeom>
            <a:solidFill>
              <a:srgbClr val="00A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-1028425" y="2179423"/>
              <a:ext cx="1139100" cy="1139100"/>
            </a:xfrm>
            <a:prstGeom prst="ellipse">
              <a:avLst/>
            </a:prstGeom>
            <a:solidFill>
              <a:srgbClr val="0257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5"/>
          <p:cNvSpPr/>
          <p:nvPr/>
        </p:nvSpPr>
        <p:spPr>
          <a:xfrm>
            <a:off x="1449300" y="13078575"/>
            <a:ext cx="6626400" cy="95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1699800" y="13108738"/>
            <a:ext cx="612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0AB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xxxxxx@ccma.com</a:t>
            </a:r>
            <a:endParaRPr sz="4000">
              <a:solidFill>
                <a:srgbClr val="00ABB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171200" y="1618800"/>
            <a:ext cx="7182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Ingresa tu </a:t>
            </a:r>
            <a:r>
              <a:rPr lang="es-CO" sz="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r>
              <a:rPr lang="es-CO" sz="5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o texto </a:t>
            </a:r>
            <a:r>
              <a:rPr lang="es-CO" sz="5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destacado aquí</a:t>
            </a:r>
            <a:endParaRPr sz="5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505725" y="9594738"/>
            <a:ext cx="70695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Consectetuer adipiscing elit, sed.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Diam nonummy nibh euismod.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Tincidunt ut laoreet dolore magna.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7018788" y="5265200"/>
            <a:ext cx="364200" cy="3642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1197225" y="9823213"/>
            <a:ext cx="190500" cy="190500"/>
          </a:xfrm>
          <a:prstGeom prst="ellipse">
            <a:avLst/>
          </a:prstGeom>
          <a:noFill/>
          <a:ln cap="flat" cmpd="sng" w="76200">
            <a:solidFill>
              <a:srgbClr val="00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1197225" y="10461188"/>
            <a:ext cx="190500" cy="190500"/>
          </a:xfrm>
          <a:prstGeom prst="ellipse">
            <a:avLst/>
          </a:prstGeom>
          <a:noFill/>
          <a:ln cap="flat" cmpd="sng" w="76200">
            <a:solidFill>
              <a:srgbClr val="00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1197225" y="11189838"/>
            <a:ext cx="190500" cy="190500"/>
          </a:xfrm>
          <a:prstGeom prst="ellipse">
            <a:avLst/>
          </a:prstGeom>
          <a:noFill/>
          <a:ln cap="flat" cmpd="sng" w="76200">
            <a:solidFill>
              <a:srgbClr val="00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1197225" y="11889938"/>
            <a:ext cx="190500" cy="190500"/>
          </a:xfrm>
          <a:prstGeom prst="ellipse">
            <a:avLst/>
          </a:prstGeom>
          <a:noFill/>
          <a:ln cap="flat" cmpd="sng" w="76200">
            <a:solidFill>
              <a:srgbClr val="00AB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7383012" y="3957550"/>
            <a:ext cx="692700" cy="692700"/>
          </a:xfrm>
          <a:prstGeom prst="ellipse">
            <a:avLst/>
          </a:prstGeom>
          <a:solidFill>
            <a:srgbClr val="00AB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1505715" y="6682050"/>
            <a:ext cx="1292700" cy="1292700"/>
          </a:xfrm>
          <a:prstGeom prst="ellipse">
            <a:avLst/>
          </a:prstGeom>
          <a:solidFill>
            <a:srgbClr val="0257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803625" y="1064725"/>
            <a:ext cx="7917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Ingresa tu título o texto destacado</a:t>
            </a:r>
            <a:endParaRPr sz="3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 b="14732" l="9879" r="1671" t="-188"/>
          <a:stretch/>
        </p:blipFill>
        <p:spPr>
          <a:xfrm flipH="1">
            <a:off x="150" y="-76200"/>
            <a:ext cx="9525000" cy="61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>
            <a:off x="546500" y="9783750"/>
            <a:ext cx="8516400" cy="2114700"/>
          </a:xfrm>
          <a:prstGeom prst="roundRect">
            <a:avLst>
              <a:gd fmla="val 16667" name="adj"/>
            </a:avLst>
          </a:prstGeom>
          <a:solidFill>
            <a:srgbClr val="B4CF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 txBox="1"/>
          <p:nvPr/>
        </p:nvSpPr>
        <p:spPr>
          <a:xfrm>
            <a:off x="1113450" y="7683300"/>
            <a:ext cx="7298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>
                <a:solidFill>
                  <a:srgbClr val="4480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Ingresa tu </a:t>
            </a:r>
            <a:r>
              <a:rPr lang="es-CO" sz="5000">
                <a:solidFill>
                  <a:srgbClr val="4480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r>
              <a:rPr lang="es-CO" sz="5000">
                <a:solidFill>
                  <a:srgbClr val="4480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o texto </a:t>
            </a:r>
            <a:r>
              <a:rPr lang="es-CO" sz="5000">
                <a:solidFill>
                  <a:srgbClr val="4480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destacado aquí</a:t>
            </a:r>
            <a:endParaRPr sz="5000">
              <a:solidFill>
                <a:srgbClr val="4480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2012000" y="7219375"/>
            <a:ext cx="5616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900">
                <a:solidFill>
                  <a:srgbClr val="4480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Ingresa texto destacado aquí</a:t>
            </a:r>
            <a:endParaRPr sz="2900">
              <a:solidFill>
                <a:srgbClr val="4480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113450" y="10089338"/>
            <a:ext cx="729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rgbClr val="4480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Quis nostrud exerci tation ullamcorper suscipit lobortis nisl ut aliquip ex ea commodo consequat.</a:t>
            </a:r>
            <a:r>
              <a:rPr lang="es-CO" sz="2400">
                <a:solidFill>
                  <a:srgbClr val="4480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3000">
              <a:solidFill>
                <a:srgbClr val="4480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24" name="Google Shape;124;p6"/>
          <p:cNvGrpSpPr/>
          <p:nvPr/>
        </p:nvGrpSpPr>
        <p:grpSpPr>
          <a:xfrm>
            <a:off x="841834" y="12401483"/>
            <a:ext cx="359782" cy="359782"/>
            <a:chOff x="5951775" y="1307350"/>
            <a:chExt cx="147700" cy="147700"/>
          </a:xfrm>
        </p:grpSpPr>
        <p:sp>
          <p:nvSpPr>
            <p:cNvPr id="125" name="Google Shape;125;p6"/>
            <p:cNvSpPr/>
            <p:nvPr/>
          </p:nvSpPr>
          <p:spPr>
            <a:xfrm>
              <a:off x="595177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44803F"/>
            </a:solidFill>
            <a:ln cap="rnd" cmpd="sng" w="28575">
              <a:solidFill>
                <a:srgbClr val="4480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024200" y="1336875"/>
              <a:ext cx="28600" cy="59100"/>
            </a:xfrm>
            <a:custGeom>
              <a:rect b="b" l="l" r="r" t="t"/>
              <a:pathLst>
                <a:path extrusionOk="0" fill="none" h="2364" w="1144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solidFill>
              <a:srgbClr val="44803F"/>
            </a:solidFill>
            <a:ln cap="rnd" cmpd="sng" w="28575">
              <a:solidFill>
                <a:srgbClr val="4480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6"/>
          <p:cNvGrpSpPr/>
          <p:nvPr/>
        </p:nvGrpSpPr>
        <p:grpSpPr>
          <a:xfrm>
            <a:off x="860413" y="12947033"/>
            <a:ext cx="322635" cy="359782"/>
            <a:chOff x="2792450" y="1307350"/>
            <a:chExt cx="132450" cy="147700"/>
          </a:xfrm>
        </p:grpSpPr>
        <p:sp>
          <p:nvSpPr>
            <p:cNvPr id="128" name="Google Shape;128;p6"/>
            <p:cNvSpPr/>
            <p:nvPr/>
          </p:nvSpPr>
          <p:spPr>
            <a:xfrm>
              <a:off x="2792450" y="1322600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5" y="38"/>
                  </a:lnTo>
                  <a:lnTo>
                    <a:pt x="5145" y="153"/>
                  </a:lnTo>
                  <a:lnTo>
                    <a:pt x="5260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298" y="4802"/>
                  </a:lnTo>
                  <a:lnTo>
                    <a:pt x="5260" y="4917"/>
                  </a:lnTo>
                  <a:lnTo>
                    <a:pt x="5145" y="5107"/>
                  </a:lnTo>
                  <a:lnTo>
                    <a:pt x="4955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96" y="5298"/>
                  </a:lnTo>
                  <a:lnTo>
                    <a:pt x="381" y="5260"/>
                  </a:lnTo>
                  <a:lnTo>
                    <a:pt x="191" y="5107"/>
                  </a:lnTo>
                  <a:lnTo>
                    <a:pt x="77" y="4917"/>
                  </a:lnTo>
                  <a:lnTo>
                    <a:pt x="38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44803F"/>
            </a:solidFill>
            <a:ln cap="rnd" cmpd="sng" w="28575">
              <a:solidFill>
                <a:srgbClr val="4480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888675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0" y="1"/>
                  </a:moveTo>
                  <a:lnTo>
                    <a:pt x="0" y="1182"/>
                  </a:lnTo>
                </a:path>
              </a:pathLst>
            </a:custGeom>
            <a:solidFill>
              <a:srgbClr val="44803F"/>
            </a:solidFill>
            <a:ln cap="rnd" cmpd="sng" w="28575">
              <a:solidFill>
                <a:srgbClr val="4480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2829600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solidFill>
              <a:srgbClr val="44803F"/>
            </a:solidFill>
            <a:ln cap="rnd" cmpd="sng" w="28575">
              <a:solidFill>
                <a:srgbClr val="4480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2792450" y="1366425"/>
              <a:ext cx="132450" cy="25"/>
            </a:xfrm>
            <a:custGeom>
              <a:rect b="b" l="l" r="r" t="t"/>
              <a:pathLst>
                <a:path extrusionOk="0" fill="none" h="1" w="5298">
                  <a:moveTo>
                    <a:pt x="0" y="0"/>
                  </a:moveTo>
                  <a:lnTo>
                    <a:pt x="5298" y="0"/>
                  </a:lnTo>
                </a:path>
              </a:pathLst>
            </a:custGeom>
            <a:solidFill>
              <a:srgbClr val="44803F"/>
            </a:solidFill>
            <a:ln cap="rnd" cmpd="sng" w="28575">
              <a:solidFill>
                <a:srgbClr val="4480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6"/>
          <p:cNvSpPr txBox="1"/>
          <p:nvPr/>
        </p:nvSpPr>
        <p:spPr>
          <a:xfrm>
            <a:off x="1271650" y="12278125"/>
            <a:ext cx="7650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rgbClr val="4480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0:00 a. m  - 0:00 p. m .</a:t>
            </a:r>
            <a:endParaRPr sz="3000">
              <a:solidFill>
                <a:srgbClr val="4480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rgbClr val="4480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Miércoles xx Junio</a:t>
            </a:r>
            <a:endParaRPr sz="3000">
              <a:solidFill>
                <a:srgbClr val="4480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rgbClr val="4480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Vulputate@camaramedellin.com.co</a:t>
            </a:r>
            <a:endParaRPr sz="2800">
              <a:solidFill>
                <a:srgbClr val="4480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-500975" y="14892400"/>
            <a:ext cx="10566000" cy="22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20401" y="13516301"/>
            <a:ext cx="402653" cy="321597"/>
            <a:chOff x="2156000" y="3003250"/>
            <a:chExt cx="146750" cy="117200"/>
          </a:xfrm>
        </p:grpSpPr>
        <p:sp>
          <p:nvSpPr>
            <p:cNvPr id="135" name="Google Shape;135;p6"/>
            <p:cNvSpPr/>
            <p:nvPr/>
          </p:nvSpPr>
          <p:spPr>
            <a:xfrm>
              <a:off x="2156000" y="3003250"/>
              <a:ext cx="146750" cy="117200"/>
            </a:xfrm>
            <a:custGeom>
              <a:rect b="b" l="l" r="r" t="t"/>
              <a:pathLst>
                <a:path extrusionOk="0" fill="none" h="4688" w="5870">
                  <a:moveTo>
                    <a:pt x="572" y="0"/>
                  </a:moveTo>
                  <a:lnTo>
                    <a:pt x="5298" y="0"/>
                  </a:lnTo>
                  <a:lnTo>
                    <a:pt x="5298" y="0"/>
                  </a:lnTo>
                  <a:lnTo>
                    <a:pt x="5412" y="0"/>
                  </a:lnTo>
                  <a:lnTo>
                    <a:pt x="5527" y="38"/>
                  </a:lnTo>
                  <a:lnTo>
                    <a:pt x="5717" y="153"/>
                  </a:lnTo>
                  <a:lnTo>
                    <a:pt x="5832" y="343"/>
                  </a:lnTo>
                  <a:lnTo>
                    <a:pt x="5870" y="458"/>
                  </a:lnTo>
                  <a:lnTo>
                    <a:pt x="5870" y="572"/>
                  </a:lnTo>
                  <a:lnTo>
                    <a:pt x="5870" y="4116"/>
                  </a:lnTo>
                  <a:lnTo>
                    <a:pt x="5870" y="4116"/>
                  </a:lnTo>
                  <a:lnTo>
                    <a:pt x="5870" y="4231"/>
                  </a:lnTo>
                  <a:lnTo>
                    <a:pt x="5832" y="4345"/>
                  </a:lnTo>
                  <a:lnTo>
                    <a:pt x="5717" y="4535"/>
                  </a:lnTo>
                  <a:lnTo>
                    <a:pt x="5527" y="4650"/>
                  </a:lnTo>
                  <a:lnTo>
                    <a:pt x="5412" y="4688"/>
                  </a:lnTo>
                  <a:lnTo>
                    <a:pt x="5298" y="4688"/>
                  </a:lnTo>
                  <a:lnTo>
                    <a:pt x="572" y="4688"/>
                  </a:lnTo>
                  <a:lnTo>
                    <a:pt x="572" y="4688"/>
                  </a:lnTo>
                  <a:lnTo>
                    <a:pt x="458" y="4688"/>
                  </a:lnTo>
                  <a:lnTo>
                    <a:pt x="344" y="4650"/>
                  </a:lnTo>
                  <a:lnTo>
                    <a:pt x="153" y="4535"/>
                  </a:lnTo>
                  <a:lnTo>
                    <a:pt x="39" y="4345"/>
                  </a:lnTo>
                  <a:lnTo>
                    <a:pt x="1" y="4231"/>
                  </a:lnTo>
                  <a:lnTo>
                    <a:pt x="1" y="411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8"/>
                  </a:lnTo>
                  <a:lnTo>
                    <a:pt x="39" y="343"/>
                  </a:lnTo>
                  <a:lnTo>
                    <a:pt x="153" y="153"/>
                  </a:lnTo>
                  <a:lnTo>
                    <a:pt x="344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4803F"/>
            </a:solidFill>
            <a:ln cap="rnd" cmpd="sng" w="28575">
              <a:solidFill>
                <a:srgbClr val="4480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156000" y="3014675"/>
              <a:ext cx="146750" cy="51475"/>
            </a:xfrm>
            <a:custGeom>
              <a:rect b="b" l="l" r="r" t="t"/>
              <a:pathLst>
                <a:path extrusionOk="0" fill="none" h="2059" w="5870">
                  <a:moveTo>
                    <a:pt x="5870" y="1"/>
                  </a:moveTo>
                  <a:lnTo>
                    <a:pt x="2935" y="2059"/>
                  </a:lnTo>
                  <a:lnTo>
                    <a:pt x="1" y="1"/>
                  </a:lnTo>
                </a:path>
              </a:pathLst>
            </a:custGeom>
            <a:solidFill>
              <a:srgbClr val="44803F"/>
            </a:solidFill>
            <a:ln cap="rnd" cmpd="sng" w="28575">
              <a:solidFill>
                <a:srgbClr val="4480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7" name="Google Shape;137;p6"/>
          <p:cNvPicPr preferRelativeResize="0"/>
          <p:nvPr/>
        </p:nvPicPr>
        <p:blipFill rotWithShape="1">
          <a:blip r:embed="rId5">
            <a:alphaModFix/>
          </a:blip>
          <a:srcRect b="0" l="0" r="50937" t="0"/>
          <a:stretch/>
        </p:blipFill>
        <p:spPr>
          <a:xfrm>
            <a:off x="6522200" y="-76200"/>
            <a:ext cx="3002949" cy="61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025" y="4886350"/>
            <a:ext cx="2114701" cy="211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2569025" y="15420875"/>
            <a:ext cx="377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logo aquí</a:t>
            </a:r>
            <a:endParaRPr sz="33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AF7B54F9BAA440A4D77CF8BF59FBD4" ma:contentTypeVersion="14" ma:contentTypeDescription="Crear nuevo documento." ma:contentTypeScope="" ma:versionID="a66239900faa906a12010e89a3d945b9">
  <xsd:schema xmlns:xsd="http://www.w3.org/2001/XMLSchema" xmlns:xs="http://www.w3.org/2001/XMLSchema" xmlns:p="http://schemas.microsoft.com/office/2006/metadata/properties" xmlns:ns2="3cf8fae5-014d-493c-b912-2d940b6626b6" xmlns:ns3="e451c872-4dc2-4d59-97ab-b977b50b57d9" targetNamespace="http://schemas.microsoft.com/office/2006/metadata/properties" ma:root="true" ma:fieldsID="6d2d93c6354f48dd53095216e798f44e" ns2:_="" ns3:_="">
    <xsd:import namespace="3cf8fae5-014d-493c-b912-2d940b6626b6"/>
    <xsd:import namespace="e451c872-4dc2-4d59-97ab-b977b50b5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8fae5-014d-493c-b912-2d940b662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445192ac-f929-42a1-8e1e-fcc508d652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1c872-4dc2-4d59-97ab-b977b50b57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7839a45-5d58-46c2-a12a-d902e1829dfd}" ma:internalName="TaxCatchAll" ma:showField="CatchAllData" ma:web="e451c872-4dc2-4d59-97ab-b977b50b5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E05C87-CCAC-4146-BEBB-2C792A1B726D}"/>
</file>

<file path=customXml/itemProps2.xml><?xml version="1.0" encoding="utf-8"?>
<ds:datastoreItem xmlns:ds="http://schemas.openxmlformats.org/officeDocument/2006/customXml" ds:itemID="{42BBF284-22FE-42AB-B264-1EE7905553C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2021-04-21T14:21:35Z</dcterms:created>
  <dc:creator>ALEXC</dc:creator>
</cp:coreProperties>
</file>